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19949B-3A3A-4755-87D6-50848448FFCA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F23E82-6921-461E-A83D-7CC59FE66B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notes on the New England colonies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Social, Political, and Economic Characteristics…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418" y="429491"/>
            <a:ext cx="667158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81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New England’s commitment to Town Hall Meetings are as close as any area in Colonial America ever came to direct democracy – the sort of democracy practiced in Athens – thus the term “Athenian democracy.”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Town Hall Meetings…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2" b="3472"/>
          <a:stretch>
            <a:fillRect/>
          </a:stretch>
        </p:blipFill>
        <p:spPr>
          <a:xfrm>
            <a:off x="4648200" y="0"/>
            <a:ext cx="3810000" cy="4568825"/>
          </a:xfrm>
        </p:spPr>
      </p:pic>
      <p:sp>
        <p:nvSpPr>
          <p:cNvPr id="8" name="Rounded Rectangle 7"/>
          <p:cNvSpPr/>
          <p:nvPr/>
        </p:nvSpPr>
        <p:spPr>
          <a:xfrm>
            <a:off x="1752600" y="2514600"/>
            <a:ext cx="22860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Norman Rockwell’s town hall meetings weren’t exactly the same, but they were a part of an old tradition!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20597871">
            <a:off x="3637993" y="2548768"/>
            <a:ext cx="244020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Thomas Hooker, the founder of Connecticut, put forth the Fundamental Orders of Connecticut.  The document essential granted suffrage to all men – regardless of religious affiliation.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Fundamental Orders of Connecticut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" r="42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11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Puritan Work Ethic and Thrift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“Idle hands do the devil’s work…” – that was the popular refrain in Puritan New England, where work ethic was valued above all things. </a:t>
            </a:r>
          </a:p>
          <a:p>
            <a:r>
              <a:rPr lang="en-US" dirty="0" smtClean="0"/>
              <a:t>“Waste not, want not.”  The same idea.  </a:t>
            </a:r>
            <a:endParaRPr lang="en-US" dirty="0"/>
          </a:p>
          <a:p>
            <a:r>
              <a:rPr lang="en-US" dirty="0" smtClean="0"/>
              <a:t>Puritans came to New England hoping to devote themselves to greater austerity – to avoid the luxuries and excesses of the Anglican Church they were so critical of in England.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58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10200" y="1600200"/>
            <a:ext cx="3355848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One of the most basic ideas of capitalism is that the profit motive is essential to making the economy work.  </a:t>
            </a:r>
          </a:p>
          <a:p>
            <a:r>
              <a:rPr lang="en-US" dirty="0" smtClean="0"/>
              <a:t>Not in Puritan New England!  Charging high rates of interest or exorbitant prices might result in physical punishments or imprisonment.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4953000" cy="423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9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Nevertheless, the basic idea of economic mobility was alive and well in Puritan New England.  Many people chose to emigrate England because they were landless, unemployed, and impoverished. </a:t>
            </a:r>
          </a:p>
          <a:p>
            <a:r>
              <a:rPr lang="en-US" dirty="0" smtClean="0"/>
              <a:t>Even the lowliest indentured servant had a reasonable expectation that they may inherit land at the end of their term of servitude.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83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of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Fur trapping</a:t>
            </a:r>
          </a:p>
          <a:p>
            <a:r>
              <a:rPr lang="en-US" dirty="0" smtClean="0"/>
              <a:t>Shipbuilding</a:t>
            </a:r>
          </a:p>
          <a:p>
            <a:r>
              <a:rPr lang="en-US" dirty="0" smtClean="0"/>
              <a:t>Timber</a:t>
            </a:r>
          </a:p>
          <a:p>
            <a:r>
              <a:rPr lang="en-US" dirty="0" smtClean="0"/>
              <a:t>Fishing and Whaling</a:t>
            </a:r>
          </a:p>
          <a:p>
            <a:r>
              <a:rPr lang="en-US" dirty="0" smtClean="0"/>
              <a:t>Farming </a:t>
            </a:r>
          </a:p>
          <a:p>
            <a:r>
              <a:rPr lang="en-US" dirty="0" smtClean="0"/>
              <a:t>Cattle ranching</a:t>
            </a:r>
          </a:p>
          <a:p>
            <a:r>
              <a:rPr lang="en-US" dirty="0" smtClean="0"/>
              <a:t>Trade</a:t>
            </a:r>
          </a:p>
          <a:p>
            <a:r>
              <a:rPr lang="en-US" dirty="0" smtClean="0"/>
              <a:t>All of the activities above were possibilities in New England.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2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Puritans really did seek religious freedom.  For themselves…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7688747" cy="4478695"/>
          </a:xfrm>
        </p:spPr>
      </p:pic>
    </p:spTree>
    <p:extLst>
      <p:ext uri="{BB962C8B-B14F-4D97-AF65-F5344CB8AC3E}">
        <p14:creationId xmlns:p14="http://schemas.microsoft.com/office/powerpoint/2010/main" val="313424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Religious intolerance towards others was common.  Quakers were hanged!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400"/>
            <a:ext cx="5462397" cy="4495800"/>
          </a:xfrm>
        </p:spPr>
      </p:pic>
    </p:spTree>
    <p:extLst>
      <p:ext uri="{BB962C8B-B14F-4D97-AF65-F5344CB8AC3E}">
        <p14:creationId xmlns:p14="http://schemas.microsoft.com/office/powerpoint/2010/main" val="218859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origins of public education are closely tied to religious education throughout America. </a:t>
            </a:r>
          </a:p>
          <a:p>
            <a:endParaRPr lang="en-US" dirty="0"/>
          </a:p>
          <a:p>
            <a:r>
              <a:rPr lang="en-US" dirty="0" smtClean="0"/>
              <a:t>The Puritans were especially devoted to teaching even the underclasses to read because they viewed the interpretation of the Bible to be essential to the survival of their “City Upon a Hill.”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416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Mayflower Compact was the first written plan for self-government ever put into effect in the American colonies.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Mayflower Compact</a:t>
            </a:r>
            <a:endParaRPr lang="en-US" i="1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8" b="54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7575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</TotalTime>
  <Words>408</Words>
  <Application>Microsoft Office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Basic notes on the New England colonies </vt:lpstr>
      <vt:lpstr>The Puritan Work Ethic and Thrift</vt:lpstr>
      <vt:lpstr>Usury</vt:lpstr>
      <vt:lpstr>Economic Opportunity</vt:lpstr>
      <vt:lpstr>Diversity of Economy</vt:lpstr>
      <vt:lpstr>The Puritans really did seek religious freedom.  For themselves…</vt:lpstr>
      <vt:lpstr>Religious intolerance towards others was common.  Quakers were hanged!</vt:lpstr>
      <vt:lpstr>Public Education</vt:lpstr>
      <vt:lpstr>The Mayflower Compact</vt:lpstr>
      <vt:lpstr>Town Hall Meetings…</vt:lpstr>
      <vt:lpstr>The Fundamental Orders of Connecticut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notes on the New England colonies</dc:title>
  <dc:creator>Adam</dc:creator>
  <cp:lastModifiedBy>Adam</cp:lastModifiedBy>
  <cp:revision>5</cp:revision>
  <dcterms:created xsi:type="dcterms:W3CDTF">2013-09-09T01:10:52Z</dcterms:created>
  <dcterms:modified xsi:type="dcterms:W3CDTF">2013-09-09T02:00:40Z</dcterms:modified>
</cp:coreProperties>
</file>